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58" y="4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D5B6C2-C812-4131-91E0-DFF59847C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F893424-AF62-4511-9F3D-2C22D1547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43C473-132D-46C0-B812-511900182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A3F1C0-ADC1-4563-888C-E8C70F621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FF538A-64BE-48BC-90E9-475B2B0CC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478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C28EB4-9D0B-4A0E-ACC1-434863221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D940AD-D640-49FE-B989-74C7D2916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88DCDA-C386-448E-8CD8-49F20FB59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BAB2C3-E4D1-453E-888A-BED11CCCB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7514AF-42EE-46E4-A4DD-04070217C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06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B19165B-AED3-4E5E-98CF-E6F7F76DE6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90486B-14B1-414E-95D2-6C5EE1220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89984E-1400-4555-BC9F-B5C54A55B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D7FBC2-4548-4989-B285-8ADBEEECE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AE28BA-35D6-4CE3-AEBD-991F83A64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217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1565D3-6F00-4F31-B21E-191592DE4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6D6E47-A8D6-47BA-80E3-34CAA7674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258147-84C0-4DB2-8080-CAEEA0BB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BA4880-34F6-4EDB-8AE0-4E23E0CAF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89D805-592D-4478-8A37-92BA123A1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53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269E37-A044-4C8B-A6B8-735F9EA3B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392D98-1972-4096-8BF9-88AACA760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8CCC04-15C4-46A8-8AF7-EB4431AE9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E41949-59C6-4AE0-948E-0DCEB6383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990FB7-53D8-4ABA-930F-C30D50D85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38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21E0B-9434-4D8D-85A9-2C4992E73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DDA6AC-7FFB-4684-A740-F965F0072A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5F607C6-9012-49D3-BC40-8501F7154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C498BB-9B27-4F4F-9586-EB8971DFF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AAA8DA-B8FA-47F7-A748-DB6A8752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110063-D2DD-452E-8FA9-D0B37F22B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54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8C5101-2C85-4DF8-BEF5-DC66C8777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C76A73-368C-4CED-99C1-07DB7EAB9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793813-194B-4222-9741-4830A1691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58F26FB-6DF6-488D-BBCC-EF4F47876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20E5909-62F2-4670-ADC4-891E45AAF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EF70B2D-E7D5-4C10-8E00-ED08E446C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E67886F-ECB1-42CA-B89C-D5253D446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C8C11E-56A9-45FC-8FC0-8419FBCF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388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9C9716-BB44-479C-ABDE-D6B47ECD5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419D5D4-F9B1-4DE1-B262-C9F1E4A0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B00C0B-C2B4-4BB1-ABC5-1F28EE9E1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07FE4E9-6E25-4528-AC21-D724E3007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830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112EFD4-D00D-43D0-94E8-63DD0524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B71B943-DA5E-4B56-B9BD-371DCD660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F65033-6960-45E1-ABBA-1C2E30822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58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01F671-093B-408A-A5A4-481699652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987A6A-CE77-4435-ACDD-82283E11D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BA1D53-5C89-42DD-BA8D-659B3322A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F04AC7-9F7C-4977-8BC9-A83409CF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DE78A9-D77D-4BF3-9F40-4137C7CD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B7A8E7-767D-4726-86E0-4D51EDC70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30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F32A76-3F80-4A39-BD87-3E4961D54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B37BAF2-2FC6-437C-B889-33810A861C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F49B15-25B8-4202-B098-DB47F548F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DD64A73-72C1-49BF-A3F8-1F5F94AEB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235F04-0B96-42DC-A035-E24CD47CB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C6370C-294A-46A2-B2D3-75CF3E6C5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18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56773C5-54E3-49E9-8B05-C868DB304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383017-4580-4AB3-AE8E-2B5D59A79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D9C4A5-6992-49BF-BCF8-9238CB9A7E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4739E-1CBC-4650-A21E-D24EB44244E5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F2F401-4D54-41EF-BFCA-8B9DECAD3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5BF3D1-CD29-4A5B-8450-D492B946E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B5A85-1585-40EC-9EE0-C639BC477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56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12" Type="http://schemas.openxmlformats.org/officeDocument/2006/relationships/image" Target="../media/image9.jp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392F81-A6D8-48F0-AE77-0196E28B30C8}"/>
              </a:ext>
            </a:extLst>
          </p:cNvPr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633200" y="406062"/>
            <a:ext cx="7231626" cy="599767"/>
          </a:xfrm>
        </p:spPr>
        <p:txBody>
          <a:bodyPr>
            <a:noAutofit/>
          </a:bodyPr>
          <a:lstStyle/>
          <a:p>
            <a:r>
              <a:rPr lang="fr-FR" sz="3600" b="1" dirty="0">
                <a:latin typeface="+mn-lt"/>
              </a:rPr>
              <a:t>DIAGNOSTIC / Choix des priorités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AAAF029-E448-4BED-BDDF-39DB8FB15B95}"/>
              </a:ext>
            </a:extLst>
          </p:cNvPr>
          <p:cNvSpPr txBox="1"/>
          <p:nvPr/>
        </p:nvSpPr>
        <p:spPr>
          <a:xfrm>
            <a:off x="4375356" y="1473894"/>
            <a:ext cx="4257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OBJECTIF GENERAL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84DF54E-A7EA-41CC-9830-11004F4952E7}"/>
              </a:ext>
            </a:extLst>
          </p:cNvPr>
          <p:cNvSpPr txBox="1"/>
          <p:nvPr/>
        </p:nvSpPr>
        <p:spPr>
          <a:xfrm>
            <a:off x="363792" y="2508686"/>
            <a:ext cx="3446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rgbClr val="00B0F0"/>
                </a:solidFill>
              </a:rPr>
              <a:t>OBJECTIF SPECIFIQUE 1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FC194C5-3224-480B-996E-CE63C173CE43}"/>
              </a:ext>
            </a:extLst>
          </p:cNvPr>
          <p:cNvSpPr txBox="1"/>
          <p:nvPr/>
        </p:nvSpPr>
        <p:spPr>
          <a:xfrm>
            <a:off x="4678310" y="2478709"/>
            <a:ext cx="3141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00B0F0"/>
                </a:solidFill>
              </a:rPr>
              <a:t>OBJECTIF SPECIFIQUE 2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4362948-1C3D-4EB3-8784-715B9DBF0E26}"/>
              </a:ext>
            </a:extLst>
          </p:cNvPr>
          <p:cNvSpPr txBox="1"/>
          <p:nvPr/>
        </p:nvSpPr>
        <p:spPr>
          <a:xfrm>
            <a:off x="8749480" y="2490664"/>
            <a:ext cx="3078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00B0F0"/>
                </a:solidFill>
              </a:rPr>
              <a:t>OBJECTIF SPECIFIQUE 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BA3B511-745B-4703-B576-B0FA91B95EC5}"/>
              </a:ext>
            </a:extLst>
          </p:cNvPr>
          <p:cNvSpPr txBox="1"/>
          <p:nvPr/>
        </p:nvSpPr>
        <p:spPr>
          <a:xfrm>
            <a:off x="1587911" y="3411084"/>
            <a:ext cx="2787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</a:rPr>
              <a:t>,,,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5184B4E-3B69-492D-8E91-9EA13952C060}"/>
              </a:ext>
            </a:extLst>
          </p:cNvPr>
          <p:cNvSpPr txBox="1"/>
          <p:nvPr/>
        </p:nvSpPr>
        <p:spPr>
          <a:xfrm>
            <a:off x="679801" y="3358258"/>
            <a:ext cx="2787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030A0"/>
                </a:solidFill>
              </a:rPr>
              <a:t>OBJECTIFS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 OPERATIONNELS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0304AB9-6C4C-4467-A538-B7B3268548AB}"/>
              </a:ext>
            </a:extLst>
          </p:cNvPr>
          <p:cNvSpPr txBox="1"/>
          <p:nvPr/>
        </p:nvSpPr>
        <p:spPr>
          <a:xfrm>
            <a:off x="3975922" y="3373536"/>
            <a:ext cx="1809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,,,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D109A88-FD1E-4045-9237-97FB7D34D260}"/>
              </a:ext>
            </a:extLst>
          </p:cNvPr>
          <p:cNvSpPr txBox="1"/>
          <p:nvPr/>
        </p:nvSpPr>
        <p:spPr>
          <a:xfrm>
            <a:off x="5631076" y="3467526"/>
            <a:ext cx="2787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,,,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51EEF8A-E693-48D2-AFB2-DE926D6A1938}"/>
              </a:ext>
            </a:extLst>
          </p:cNvPr>
          <p:cNvSpPr txBox="1"/>
          <p:nvPr/>
        </p:nvSpPr>
        <p:spPr>
          <a:xfrm>
            <a:off x="8311947" y="3323584"/>
            <a:ext cx="1669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,,,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9AEA011-C1C3-4EB0-9FCB-11BB54841AD7}"/>
              </a:ext>
            </a:extLst>
          </p:cNvPr>
          <p:cNvSpPr txBox="1"/>
          <p:nvPr/>
        </p:nvSpPr>
        <p:spPr>
          <a:xfrm>
            <a:off x="10350296" y="3323583"/>
            <a:ext cx="1669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,,,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D7C5D60-41B4-4993-82A0-50701A42263C}"/>
              </a:ext>
            </a:extLst>
          </p:cNvPr>
          <p:cNvSpPr txBox="1"/>
          <p:nvPr/>
        </p:nvSpPr>
        <p:spPr>
          <a:xfrm>
            <a:off x="3412495" y="4328122"/>
            <a:ext cx="5782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PLAN D ACTION (</a:t>
            </a:r>
            <a:r>
              <a:rPr lang="fr-FR" b="1" dirty="0"/>
              <a:t>Qui ? Où? Combien?, …)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826EBF7-7724-42DF-A176-01BEAA903CB8}"/>
              </a:ext>
            </a:extLst>
          </p:cNvPr>
          <p:cNvSpPr txBox="1"/>
          <p:nvPr/>
        </p:nvSpPr>
        <p:spPr>
          <a:xfrm>
            <a:off x="364434" y="5056850"/>
            <a:ext cx="11339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EVALUATION</a:t>
            </a:r>
            <a:r>
              <a:rPr lang="fr-FR" dirty="0"/>
              <a:t> </a:t>
            </a:r>
            <a:r>
              <a:rPr lang="fr-FR" b="1" u="sng" dirty="0">
                <a:solidFill>
                  <a:srgbClr val="00B0F0"/>
                </a:solidFill>
              </a:rPr>
              <a:t>DES OBJECTIFS SPECIFIQUES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0A001E1-2712-4E88-8065-1967E17B7057}"/>
              </a:ext>
            </a:extLst>
          </p:cNvPr>
          <p:cNvSpPr txBox="1"/>
          <p:nvPr/>
        </p:nvSpPr>
        <p:spPr>
          <a:xfrm>
            <a:off x="1824676" y="5622676"/>
            <a:ext cx="279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CRITERES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87517EF-1191-4B9F-987B-A50EC23A55A3}"/>
              </a:ext>
            </a:extLst>
          </p:cNvPr>
          <p:cNvSpPr txBox="1"/>
          <p:nvPr/>
        </p:nvSpPr>
        <p:spPr>
          <a:xfrm>
            <a:off x="5605633" y="5631304"/>
            <a:ext cx="19162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INDICATEURS</a:t>
            </a:r>
          </a:p>
          <a:p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811E954-9EB9-4B61-944B-598DB334F1EE}"/>
              </a:ext>
            </a:extLst>
          </p:cNvPr>
          <p:cNvSpPr txBox="1"/>
          <p:nvPr/>
        </p:nvSpPr>
        <p:spPr>
          <a:xfrm>
            <a:off x="9241710" y="5631304"/>
            <a:ext cx="1669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OUTILS</a:t>
            </a:r>
          </a:p>
        </p:txBody>
      </p:sp>
      <p:sp>
        <p:nvSpPr>
          <p:cNvPr id="19" name="Flèche : bas 18">
            <a:extLst>
              <a:ext uri="{FF2B5EF4-FFF2-40B4-BE49-F238E27FC236}">
                <a16:creationId xmlns:a16="http://schemas.microsoft.com/office/drawing/2014/main" id="{A9968D0C-68BD-4D93-A7D3-A96E886E188E}"/>
              </a:ext>
            </a:extLst>
          </p:cNvPr>
          <p:cNvSpPr/>
          <p:nvPr/>
        </p:nvSpPr>
        <p:spPr>
          <a:xfrm>
            <a:off x="6004438" y="1005828"/>
            <a:ext cx="183124" cy="463545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 : bas 19">
            <a:extLst>
              <a:ext uri="{FF2B5EF4-FFF2-40B4-BE49-F238E27FC236}">
                <a16:creationId xmlns:a16="http://schemas.microsoft.com/office/drawing/2014/main" id="{F1EF19E9-36C8-49DC-A3BE-D8BC2871E99D}"/>
              </a:ext>
            </a:extLst>
          </p:cNvPr>
          <p:cNvSpPr/>
          <p:nvPr/>
        </p:nvSpPr>
        <p:spPr>
          <a:xfrm>
            <a:off x="6004438" y="1940196"/>
            <a:ext cx="183124" cy="41364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 : bas 20">
            <a:extLst>
              <a:ext uri="{FF2B5EF4-FFF2-40B4-BE49-F238E27FC236}">
                <a16:creationId xmlns:a16="http://schemas.microsoft.com/office/drawing/2014/main" id="{6DEF5FD8-BCEB-43DF-BDB5-EF1B73B373CF}"/>
              </a:ext>
            </a:extLst>
          </p:cNvPr>
          <p:cNvSpPr/>
          <p:nvPr/>
        </p:nvSpPr>
        <p:spPr>
          <a:xfrm rot="2735642">
            <a:off x="3672257" y="1881031"/>
            <a:ext cx="153445" cy="53231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 : bas 21">
            <a:extLst>
              <a:ext uri="{FF2B5EF4-FFF2-40B4-BE49-F238E27FC236}">
                <a16:creationId xmlns:a16="http://schemas.microsoft.com/office/drawing/2014/main" id="{062BE492-40A4-42B8-BABB-09A9B122FB5E}"/>
              </a:ext>
            </a:extLst>
          </p:cNvPr>
          <p:cNvSpPr/>
          <p:nvPr/>
        </p:nvSpPr>
        <p:spPr>
          <a:xfrm rot="18722928">
            <a:off x="8868996" y="1958318"/>
            <a:ext cx="153445" cy="53231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 : bas 22">
            <a:extLst>
              <a:ext uri="{FF2B5EF4-FFF2-40B4-BE49-F238E27FC236}">
                <a16:creationId xmlns:a16="http://schemas.microsoft.com/office/drawing/2014/main" id="{AB25B32C-8607-4D2B-8304-D6A98851D862}"/>
              </a:ext>
            </a:extLst>
          </p:cNvPr>
          <p:cNvSpPr/>
          <p:nvPr/>
        </p:nvSpPr>
        <p:spPr>
          <a:xfrm rot="19308366">
            <a:off x="2365825" y="2906652"/>
            <a:ext cx="153445" cy="53231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lèche : bas 23">
            <a:extLst>
              <a:ext uri="{FF2B5EF4-FFF2-40B4-BE49-F238E27FC236}">
                <a16:creationId xmlns:a16="http://schemas.microsoft.com/office/drawing/2014/main" id="{3A7CAD98-B156-4B3F-8C37-15E9E30CA422}"/>
              </a:ext>
            </a:extLst>
          </p:cNvPr>
          <p:cNvSpPr/>
          <p:nvPr/>
        </p:nvSpPr>
        <p:spPr>
          <a:xfrm rot="2735642">
            <a:off x="1609747" y="2882528"/>
            <a:ext cx="197736" cy="531595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 : bas 24">
            <a:extLst>
              <a:ext uri="{FF2B5EF4-FFF2-40B4-BE49-F238E27FC236}">
                <a16:creationId xmlns:a16="http://schemas.microsoft.com/office/drawing/2014/main" id="{E89ED200-5758-48D7-8E17-EE9B02E18EF1}"/>
              </a:ext>
            </a:extLst>
          </p:cNvPr>
          <p:cNvSpPr/>
          <p:nvPr/>
        </p:nvSpPr>
        <p:spPr>
          <a:xfrm rot="19308366">
            <a:off x="6723206" y="2882166"/>
            <a:ext cx="153445" cy="53231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 : bas 25">
            <a:extLst>
              <a:ext uri="{FF2B5EF4-FFF2-40B4-BE49-F238E27FC236}">
                <a16:creationId xmlns:a16="http://schemas.microsoft.com/office/drawing/2014/main" id="{B5B29EF2-0AAB-4CE8-A41D-0897D4A33F01}"/>
              </a:ext>
            </a:extLst>
          </p:cNvPr>
          <p:cNvSpPr/>
          <p:nvPr/>
        </p:nvSpPr>
        <p:spPr>
          <a:xfrm rot="19308366">
            <a:off x="10609144" y="2903377"/>
            <a:ext cx="153445" cy="53231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 : bas 26">
            <a:extLst>
              <a:ext uri="{FF2B5EF4-FFF2-40B4-BE49-F238E27FC236}">
                <a16:creationId xmlns:a16="http://schemas.microsoft.com/office/drawing/2014/main" id="{9B6C2251-5A5B-4E59-AD78-60660F803DDF}"/>
              </a:ext>
            </a:extLst>
          </p:cNvPr>
          <p:cNvSpPr/>
          <p:nvPr/>
        </p:nvSpPr>
        <p:spPr>
          <a:xfrm rot="2735642">
            <a:off x="5651315" y="2848858"/>
            <a:ext cx="197736" cy="531595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 : bas 27">
            <a:extLst>
              <a:ext uri="{FF2B5EF4-FFF2-40B4-BE49-F238E27FC236}">
                <a16:creationId xmlns:a16="http://schemas.microsoft.com/office/drawing/2014/main" id="{7DFF4293-A948-4465-8627-9D2B45ABCEBA}"/>
              </a:ext>
            </a:extLst>
          </p:cNvPr>
          <p:cNvSpPr/>
          <p:nvPr/>
        </p:nvSpPr>
        <p:spPr>
          <a:xfrm rot="2735642">
            <a:off x="9726317" y="2882527"/>
            <a:ext cx="197736" cy="531595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060CC9BE-AFA7-482F-8017-61C48EE01D47}"/>
              </a:ext>
            </a:extLst>
          </p:cNvPr>
          <p:cNvSpPr/>
          <p:nvPr/>
        </p:nvSpPr>
        <p:spPr>
          <a:xfrm rot="20480709">
            <a:off x="207827" y="4175631"/>
            <a:ext cx="1417077" cy="79641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77C436D2-C6ED-4902-9A46-6F9F2324AF83}"/>
              </a:ext>
            </a:extLst>
          </p:cNvPr>
          <p:cNvSpPr txBox="1"/>
          <p:nvPr/>
        </p:nvSpPr>
        <p:spPr>
          <a:xfrm rot="20259806">
            <a:off x="439717" y="4198064"/>
            <a:ext cx="1249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Activités prévues</a:t>
            </a: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CD0C0E3E-B0DC-4188-A02B-9D011470F57A}"/>
              </a:ext>
            </a:extLst>
          </p:cNvPr>
          <p:cNvSpPr/>
          <p:nvPr/>
        </p:nvSpPr>
        <p:spPr>
          <a:xfrm rot="20674478">
            <a:off x="167130" y="1544126"/>
            <a:ext cx="1291109" cy="92808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1178F69-2954-434B-A969-364458CBA6F0}"/>
              </a:ext>
            </a:extLst>
          </p:cNvPr>
          <p:cNvSpPr txBox="1"/>
          <p:nvPr/>
        </p:nvSpPr>
        <p:spPr>
          <a:xfrm rot="20452040">
            <a:off x="113703" y="1589696"/>
            <a:ext cx="1487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Axes de travail de l’OG 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472AE7A9-0F36-4F79-81C1-53346ECBBED6}"/>
              </a:ext>
            </a:extLst>
          </p:cNvPr>
          <p:cNvSpPr/>
          <p:nvPr/>
        </p:nvSpPr>
        <p:spPr>
          <a:xfrm rot="20752698">
            <a:off x="505440" y="5616722"/>
            <a:ext cx="1977209" cy="108039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F782F282-6AC7-42CB-B5A5-80611E7EB0DC}"/>
              </a:ext>
            </a:extLst>
          </p:cNvPr>
          <p:cNvSpPr txBox="1"/>
          <p:nvPr/>
        </p:nvSpPr>
        <p:spPr>
          <a:xfrm rot="20776674">
            <a:off x="569808" y="5731207"/>
            <a:ext cx="19772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err="1"/>
              <a:t>Qu</a:t>
            </a:r>
            <a:r>
              <a:rPr lang="fr-FR" i="1" dirty="0"/>
              <a:t> est ce que je cherche à mesurer?</a:t>
            </a: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D5DD5B7B-8D47-4C37-AAFB-C3B23994C8D7}"/>
              </a:ext>
            </a:extLst>
          </p:cNvPr>
          <p:cNvSpPr/>
          <p:nvPr/>
        </p:nvSpPr>
        <p:spPr>
          <a:xfrm rot="21093861">
            <a:off x="4298889" y="6053857"/>
            <a:ext cx="1684442" cy="77226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93EA0794-25B2-45AB-AD43-58A1540B7A4D}"/>
              </a:ext>
            </a:extLst>
          </p:cNvPr>
          <p:cNvSpPr txBox="1"/>
          <p:nvPr/>
        </p:nvSpPr>
        <p:spPr>
          <a:xfrm rot="20602563">
            <a:off x="4748368" y="6094879"/>
            <a:ext cx="1071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Unité de mesure</a:t>
            </a:r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165D67C3-B623-4765-8729-23DCD2F5BCBE}"/>
              </a:ext>
            </a:extLst>
          </p:cNvPr>
          <p:cNvSpPr/>
          <p:nvPr/>
        </p:nvSpPr>
        <p:spPr>
          <a:xfrm rot="20444229">
            <a:off x="8232150" y="5718475"/>
            <a:ext cx="1220804" cy="89321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175B622C-00C0-41B8-8458-F1EAA35E6EB8}"/>
              </a:ext>
            </a:extLst>
          </p:cNvPr>
          <p:cNvSpPr txBox="1"/>
          <p:nvPr/>
        </p:nvSpPr>
        <p:spPr>
          <a:xfrm rot="20393066">
            <a:off x="8223985" y="5792332"/>
            <a:ext cx="12425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i="1" dirty="0"/>
              <a:t>Comment je récolte ces informations</a:t>
            </a:r>
          </a:p>
        </p:txBody>
      </p:sp>
      <p:pic>
        <p:nvPicPr>
          <p:cNvPr id="1028" name="Picture 4" descr="http://pluspng.com/img-png/tools-png-tool-picture-png-image-2400.png">
            <a:extLst>
              <a:ext uri="{FF2B5EF4-FFF2-40B4-BE49-F238E27FC236}">
                <a16:creationId xmlns:a16="http://schemas.microsoft.com/office/drawing/2014/main" id="{9F492B1B-4D77-49DF-A34B-352381641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6709" y="6074722"/>
            <a:ext cx="704287" cy="686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media.istockphoto.com/vectors/ruler-symbol-icon-vector-illustration-eps10-on-white-background-vector-id474768396?k=6&amp;m=474768396&amp;s=170667a&amp;w=0&amp;h=EPBF7dSXsLnmVRm_L5DI2_Iv2XHcIdjfp9zK3rlSE3A=">
            <a:extLst>
              <a:ext uri="{FF2B5EF4-FFF2-40B4-BE49-F238E27FC236}">
                <a16:creationId xmlns:a16="http://schemas.microsoft.com/office/drawing/2014/main" id="{8823D1D6-C3F8-4769-9A4B-91BC9A5C7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253" y="5977239"/>
            <a:ext cx="881609" cy="88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www.kindpng.com/picc/m/10-107158_icone-longue-vue-png-clipart-png-download-icone.png">
            <a:extLst>
              <a:ext uri="{FF2B5EF4-FFF2-40B4-BE49-F238E27FC236}">
                <a16:creationId xmlns:a16="http://schemas.microsoft.com/office/drawing/2014/main" id="{406D0C2D-8C3F-4659-BD37-DEBEF7C70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9663" y="1377084"/>
            <a:ext cx="779055" cy="779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as1.ftcdn.net/v2/jpg/02/73/79/70/1000_F_273797075_lqtsBJvUc9QsulXvIexCUHGLJWntTOL5.jpg">
            <a:extLst>
              <a:ext uri="{FF2B5EF4-FFF2-40B4-BE49-F238E27FC236}">
                <a16:creationId xmlns:a16="http://schemas.microsoft.com/office/drawing/2014/main" id="{FCDDDE60-D2BC-4827-A2CC-96B9BF398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19" y="4035693"/>
            <a:ext cx="1052884" cy="1052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cdn-icons-png.flaticon.com/512/3362/3362046.png">
            <a:extLst>
              <a:ext uri="{FF2B5EF4-FFF2-40B4-BE49-F238E27FC236}">
                <a16:creationId xmlns:a16="http://schemas.microsoft.com/office/drawing/2014/main" id="{B2AD5084-D8FF-4BB6-8664-7783F1A8D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0550" y="25711"/>
            <a:ext cx="1296587" cy="1296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static.vecteezy.com/ti/vecteur-libre/p3/552016-engrenages-vector-icon-gratuit-vectoriel.jpg">
            <a:extLst>
              <a:ext uri="{FF2B5EF4-FFF2-40B4-BE49-F238E27FC236}">
                <a16:creationId xmlns:a16="http://schemas.microsoft.com/office/drawing/2014/main" id="{71D35C5A-68A6-446C-A5CB-125250E891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148" y="3992725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img.freepik.com/premium-vector/three-arrows-pointing_97886-20495.jpg">
            <a:extLst>
              <a:ext uri="{FF2B5EF4-FFF2-40B4-BE49-F238E27FC236}">
                <a16:creationId xmlns:a16="http://schemas.microsoft.com/office/drawing/2014/main" id="{193ED7A7-F354-497D-9B11-D872436D3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547" y="1563694"/>
            <a:ext cx="745132" cy="74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icon-library.com/images/criteria-icon/criteria-icon-17.jpg">
            <a:extLst>
              <a:ext uri="{FF2B5EF4-FFF2-40B4-BE49-F238E27FC236}">
                <a16:creationId xmlns:a16="http://schemas.microsoft.com/office/drawing/2014/main" id="{26C81A0C-5152-40AF-8226-355D7042A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464" y="6074722"/>
            <a:ext cx="779055" cy="77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57E83E57-64F6-4407-9AA5-E2D71C40AE8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24" y="116803"/>
            <a:ext cx="1179641" cy="7900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32046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PPT_DBNAME" val="Resume[20240923225313792].mdb"/>
  <p:tag name="ARS_RESPONSE_PERSONNUM" val="1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Slid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5552166"/>
  <p:tag name="ARS_CHARTCOLOR_1" val="-62438"/>
  <p:tag name="ARS_CHARTCOLOR_2" val="-141460"/>
  <p:tag name="ARS_CHARTCOLOR_3" val="-16759603"/>
  <p:tag name="ARS_CHARTCOLOR_4" val="-16728643"/>
  <p:tag name="ARS_CHARTCOLOR_5" val="-970509"/>
  <p:tag name="ARS_CHARTCOLOR_6" val="-10040012"/>
  <p:tag name="ARS_CHARTCOLOR_7" val="-6593024"/>
  <p:tag name="ARS_CHARTCOLOR_8" val="-16456731"/>
  <p:tag name="ARS_CHARTCOLOR_9" val="-575355"/>
  <p:tag name="ARS_SLIDE_DUENO" val="100"/>
  <p:tag name="ARS_SLIDE_PARTICIPANTNUM_MEN" val="100"/>
  <p:tag name="ARS_SLIDE_SUBMITNUM_MEN" val="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SLIDETITLE_AUTOSET" val="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66</Words>
  <Application>Microsoft Office PowerPoint</Application>
  <PresentationFormat>Grand écran</PresentationFormat>
  <Paragraphs>22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DIAGNOSTIC / Choix des priorités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DIAGNOSTIC / Choix des priorités</dc:title>
  <dc:creator>Amandine</dc:creator>
  <cp:lastModifiedBy>Amandine</cp:lastModifiedBy>
  <cp:revision>11</cp:revision>
  <dcterms:created xsi:type="dcterms:W3CDTF">2024-09-23T20:53:13Z</dcterms:created>
  <dcterms:modified xsi:type="dcterms:W3CDTF">2024-09-24T12:13:49Z</dcterms:modified>
</cp:coreProperties>
</file>